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Tlab 레트로라이프 Bold" charset="1" panose="02000800000000000000"/>
      <p:regular r:id="rId27"/>
    </p:embeddedFont>
    <p:embeddedFont>
      <p:font typeface="TT Commons Pro Bold" charset="1" panose="020B0103030102020204"/>
      <p:regular r:id="rId28"/>
    </p:embeddedFont>
    <p:embeddedFont>
      <p:font typeface="Source Han Sans KR Medium" charset="1" panose="020B0600000000000000"/>
      <p:regular r:id="rId29"/>
    </p:embeddedFont>
    <p:embeddedFont>
      <p:font typeface="Tlab 레트로라이프" charset="1" panose="02000600000000000000"/>
      <p:regular r:id="rId30"/>
    </p:embeddedFont>
    <p:embeddedFont>
      <p:font typeface="Canva Sans" charset="1" panose="020B0503030501040103"/>
      <p:regular r:id="rId31"/>
    </p:embeddedFont>
    <p:embeddedFont>
      <p:font typeface="Aileron" charset="1" panose="00000500000000000000"/>
      <p:regular r:id="rId32"/>
    </p:embeddedFont>
    <p:embeddedFont>
      <p:font typeface="Source Han Sans KR Bold" charset="1" panose="020B0800000000000000"/>
      <p:regular r:id="rId33"/>
    </p:embeddedFont>
    <p:embeddedFont>
      <p:font typeface="Canva Sans Bold" charset="1" panose="020B0803030501040103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https://getinthere.notion.site/API-1e71f4db9ec448e89fb288d0c93fccd8?pvs=4" TargetMode="External" Type="http://schemas.openxmlformats.org/officeDocument/2006/relationships/hyperlink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https://getinthere.notion.site/API-1e71f4db9ec448e89fb288d0c93fccd8?pvs=4" TargetMode="External" Type="http://schemas.openxmlformats.org/officeDocument/2006/relationships/hyperlink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canva.com/design/DAF_HI7NqS0/q4sPPCKaMPlK14mIjdzc-w/view?utm_content=DAF_HI7NqS0&amp;utm_campaign=designshare&amp;utm_medium=link&amp;utm_source=editor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canva.com/design/DAF_HI7NqS0/q4sPPCKaMPlK14mIjdzc-w/view?utm_content=DAF_HI7NqS0&amp;utm_campaign=designshare&amp;utm_medium=link&amp;utm_source=editor" TargetMode="External" Type="http://schemas.openxmlformats.org/officeDocument/2006/relationships/hyperlink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77544" y="1438414"/>
            <a:ext cx="18651718" cy="18651718"/>
          </a:xfrm>
          <a:custGeom>
            <a:avLst/>
            <a:gdLst/>
            <a:ahLst/>
            <a:cxnLst/>
            <a:rect r="r" b="b" t="t" l="l"/>
            <a:pathLst>
              <a:path h="18651718" w="18651718">
                <a:moveTo>
                  <a:pt x="0" y="0"/>
                </a:moveTo>
                <a:lnTo>
                  <a:pt x="18651718" y="0"/>
                </a:lnTo>
                <a:lnTo>
                  <a:pt x="18651718" y="18651718"/>
                </a:lnTo>
                <a:lnTo>
                  <a:pt x="0" y="18651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09060" y="8273956"/>
            <a:ext cx="179339" cy="17933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B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35" lIns="50735" bIns="50735" rIns="5073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670269" y="5868263"/>
            <a:ext cx="4666268" cy="4114800"/>
          </a:xfrm>
          <a:custGeom>
            <a:avLst/>
            <a:gdLst/>
            <a:ahLst/>
            <a:cxnLst/>
            <a:rect r="r" b="b" t="t" l="l"/>
            <a:pathLst>
              <a:path h="4114800" w="4666268">
                <a:moveTo>
                  <a:pt x="0" y="0"/>
                </a:moveTo>
                <a:lnTo>
                  <a:pt x="4666268" y="0"/>
                </a:lnTo>
                <a:lnTo>
                  <a:pt x="46662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27331" y="2223941"/>
            <a:ext cx="14936303" cy="1361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22"/>
              </a:lnSpc>
            </a:pPr>
            <a:r>
              <a:rPr lang="en-US" sz="8600" b="true">
                <a:solidFill>
                  <a:srgbClr val="0F148D"/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휴먼클라우드 웹 - RestAPI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27331" y="1390789"/>
            <a:ext cx="8056772" cy="42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422">
                <a:solidFill>
                  <a:srgbClr val="0069F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PROEJCT 02 - 2조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7331" y="3519087"/>
            <a:ext cx="9514582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3"/>
              </a:lnSpc>
            </a:pPr>
            <a:r>
              <a:rPr lang="en-US" sz="2395" spc="-71" b="true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2조 - 김주혁, 박찬혁, 박선규, 송민경, 장유진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08656" y="6113462"/>
            <a:ext cx="9770865" cy="9770865"/>
          </a:xfrm>
          <a:custGeom>
            <a:avLst/>
            <a:gdLst/>
            <a:ahLst/>
            <a:cxnLst/>
            <a:rect r="r" b="b" t="t" l="l"/>
            <a:pathLst>
              <a:path h="9770865" w="9770865">
                <a:moveTo>
                  <a:pt x="0" y="0"/>
                </a:moveTo>
                <a:lnTo>
                  <a:pt x="9770865" y="0"/>
                </a:lnTo>
                <a:lnTo>
                  <a:pt x="9770865" y="9770865"/>
                </a:lnTo>
                <a:lnTo>
                  <a:pt x="0" y="9770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3282" y="2483302"/>
            <a:ext cx="19988457" cy="10287000"/>
            <a:chOff x="0" y="0"/>
            <a:chExt cx="526444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64450" cy="2709333"/>
            </a:xfrm>
            <a:custGeom>
              <a:avLst/>
              <a:gdLst/>
              <a:ahLst/>
              <a:cxnLst/>
              <a:rect r="r" b="b" t="t" l="l"/>
              <a:pathLst>
                <a:path h="2709333" w="5264450">
                  <a:moveTo>
                    <a:pt x="0" y="0"/>
                  </a:moveTo>
                  <a:lnTo>
                    <a:pt x="5264450" y="0"/>
                  </a:lnTo>
                  <a:lnTo>
                    <a:pt x="526445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26444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16759" y="2714696"/>
            <a:ext cx="7531917" cy="7228530"/>
          </a:xfrm>
          <a:custGeom>
            <a:avLst/>
            <a:gdLst/>
            <a:ahLst/>
            <a:cxnLst/>
            <a:rect r="r" b="b" t="t" l="l"/>
            <a:pathLst>
              <a:path h="7228530" w="7531917">
                <a:moveTo>
                  <a:pt x="0" y="0"/>
                </a:moveTo>
                <a:lnTo>
                  <a:pt x="7531917" y="0"/>
                </a:lnTo>
                <a:lnTo>
                  <a:pt x="7531917" y="7228529"/>
                </a:lnTo>
                <a:lnTo>
                  <a:pt x="0" y="7228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8820" y="2551934"/>
            <a:ext cx="5109385" cy="4640799"/>
          </a:xfrm>
          <a:custGeom>
            <a:avLst/>
            <a:gdLst/>
            <a:ahLst/>
            <a:cxnLst/>
            <a:rect r="r" b="b" t="t" l="l"/>
            <a:pathLst>
              <a:path h="4640799" w="5109385">
                <a:moveTo>
                  <a:pt x="0" y="0"/>
                </a:moveTo>
                <a:lnTo>
                  <a:pt x="5109385" y="0"/>
                </a:lnTo>
                <a:lnTo>
                  <a:pt x="5109385" y="4640799"/>
                </a:lnTo>
                <a:lnTo>
                  <a:pt x="0" y="46407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19592" y="5376686"/>
            <a:ext cx="6040000" cy="4724985"/>
          </a:xfrm>
          <a:custGeom>
            <a:avLst/>
            <a:gdLst/>
            <a:ahLst/>
            <a:cxnLst/>
            <a:rect r="r" b="b" t="t" l="l"/>
            <a:pathLst>
              <a:path h="4724985" w="6040000">
                <a:moveTo>
                  <a:pt x="0" y="0"/>
                </a:moveTo>
                <a:lnTo>
                  <a:pt x="6040001" y="0"/>
                </a:lnTo>
                <a:lnTo>
                  <a:pt x="6040001" y="4724985"/>
                </a:lnTo>
                <a:lnTo>
                  <a:pt x="0" y="4724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78671" y="5769321"/>
            <a:ext cx="1929792" cy="1119279"/>
          </a:xfrm>
          <a:custGeom>
            <a:avLst/>
            <a:gdLst/>
            <a:ahLst/>
            <a:cxnLst/>
            <a:rect r="r" b="b" t="t" l="l"/>
            <a:pathLst>
              <a:path h="1119279" w="1929792">
                <a:moveTo>
                  <a:pt x="0" y="0"/>
                </a:moveTo>
                <a:lnTo>
                  <a:pt x="1929792" y="0"/>
                </a:lnTo>
                <a:lnTo>
                  <a:pt x="1929792" y="1119279"/>
                </a:lnTo>
                <a:lnTo>
                  <a:pt x="0" y="1119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74170" y="870124"/>
            <a:ext cx="8606776" cy="6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리펙토링 -  컨트롤러 주소설계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08656" y="6113462"/>
            <a:ext cx="9770865" cy="9770865"/>
          </a:xfrm>
          <a:custGeom>
            <a:avLst/>
            <a:gdLst/>
            <a:ahLst/>
            <a:cxnLst/>
            <a:rect r="r" b="b" t="t" l="l"/>
            <a:pathLst>
              <a:path h="9770865" w="9770865">
                <a:moveTo>
                  <a:pt x="0" y="0"/>
                </a:moveTo>
                <a:lnTo>
                  <a:pt x="9770865" y="0"/>
                </a:lnTo>
                <a:lnTo>
                  <a:pt x="9770865" y="9770865"/>
                </a:lnTo>
                <a:lnTo>
                  <a:pt x="0" y="9770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6279" y="2483302"/>
            <a:ext cx="19988457" cy="10287000"/>
            <a:chOff x="0" y="0"/>
            <a:chExt cx="526444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64450" cy="2709333"/>
            </a:xfrm>
            <a:custGeom>
              <a:avLst/>
              <a:gdLst/>
              <a:ahLst/>
              <a:cxnLst/>
              <a:rect r="r" b="b" t="t" l="l"/>
              <a:pathLst>
                <a:path h="2709333" w="5264450">
                  <a:moveTo>
                    <a:pt x="0" y="0"/>
                  </a:moveTo>
                  <a:lnTo>
                    <a:pt x="5264450" y="0"/>
                  </a:lnTo>
                  <a:lnTo>
                    <a:pt x="526445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26444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85311" y="2798670"/>
            <a:ext cx="4540771" cy="3831774"/>
          </a:xfrm>
          <a:custGeom>
            <a:avLst/>
            <a:gdLst/>
            <a:ahLst/>
            <a:cxnLst/>
            <a:rect r="r" b="b" t="t" l="l"/>
            <a:pathLst>
              <a:path h="3831774" w="4540771">
                <a:moveTo>
                  <a:pt x="0" y="0"/>
                </a:moveTo>
                <a:lnTo>
                  <a:pt x="4540771" y="0"/>
                </a:lnTo>
                <a:lnTo>
                  <a:pt x="4540771" y="3831774"/>
                </a:lnTo>
                <a:lnTo>
                  <a:pt x="0" y="38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65137" y="3331200"/>
            <a:ext cx="4899383" cy="3158485"/>
          </a:xfrm>
          <a:custGeom>
            <a:avLst/>
            <a:gdLst/>
            <a:ahLst/>
            <a:cxnLst/>
            <a:rect r="r" b="b" t="t" l="l"/>
            <a:pathLst>
              <a:path h="3158485" w="4899383">
                <a:moveTo>
                  <a:pt x="0" y="0"/>
                </a:moveTo>
                <a:lnTo>
                  <a:pt x="4899383" y="0"/>
                </a:lnTo>
                <a:lnTo>
                  <a:pt x="4899383" y="3158486"/>
                </a:lnTo>
                <a:lnTo>
                  <a:pt x="0" y="31584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438" y="6113462"/>
            <a:ext cx="5472517" cy="2885092"/>
          </a:xfrm>
          <a:custGeom>
            <a:avLst/>
            <a:gdLst/>
            <a:ahLst/>
            <a:cxnLst/>
            <a:rect r="r" b="b" t="t" l="l"/>
            <a:pathLst>
              <a:path h="2885092" w="5472517">
                <a:moveTo>
                  <a:pt x="0" y="0"/>
                </a:moveTo>
                <a:lnTo>
                  <a:pt x="5472517" y="0"/>
                </a:lnTo>
                <a:lnTo>
                  <a:pt x="5472517" y="2885092"/>
                </a:lnTo>
                <a:lnTo>
                  <a:pt x="0" y="2885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65137" y="6297217"/>
            <a:ext cx="5331601" cy="3299659"/>
          </a:xfrm>
          <a:custGeom>
            <a:avLst/>
            <a:gdLst/>
            <a:ahLst/>
            <a:cxnLst/>
            <a:rect r="r" b="b" t="t" l="l"/>
            <a:pathLst>
              <a:path h="3299659" w="5331601">
                <a:moveTo>
                  <a:pt x="0" y="0"/>
                </a:moveTo>
                <a:lnTo>
                  <a:pt x="5331601" y="0"/>
                </a:lnTo>
                <a:lnTo>
                  <a:pt x="5331601" y="3299659"/>
                </a:lnTo>
                <a:lnTo>
                  <a:pt x="0" y="32996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14775" y="3384676"/>
            <a:ext cx="7983038" cy="5613878"/>
          </a:xfrm>
          <a:custGeom>
            <a:avLst/>
            <a:gdLst/>
            <a:ahLst/>
            <a:cxnLst/>
            <a:rect r="r" b="b" t="t" l="l"/>
            <a:pathLst>
              <a:path h="5613878" w="7983038">
                <a:moveTo>
                  <a:pt x="0" y="0"/>
                </a:moveTo>
                <a:lnTo>
                  <a:pt x="7983037" y="0"/>
                </a:lnTo>
                <a:lnTo>
                  <a:pt x="7983037" y="5613878"/>
                </a:lnTo>
                <a:lnTo>
                  <a:pt x="0" y="56138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531880" y="5631976"/>
            <a:ext cx="1929792" cy="1119279"/>
          </a:xfrm>
          <a:custGeom>
            <a:avLst/>
            <a:gdLst/>
            <a:ahLst/>
            <a:cxnLst/>
            <a:rect r="r" b="b" t="t" l="l"/>
            <a:pathLst>
              <a:path h="1119279" w="1929792">
                <a:moveTo>
                  <a:pt x="0" y="0"/>
                </a:moveTo>
                <a:lnTo>
                  <a:pt x="1929792" y="0"/>
                </a:lnTo>
                <a:lnTo>
                  <a:pt x="1929792" y="1119279"/>
                </a:lnTo>
                <a:lnTo>
                  <a:pt x="0" y="11192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62025"/>
            <a:ext cx="9595089" cy="66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리펙토링 -  JPA Repository &amp; JPQL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08656" y="6113462"/>
            <a:ext cx="9770865" cy="9770865"/>
          </a:xfrm>
          <a:custGeom>
            <a:avLst/>
            <a:gdLst/>
            <a:ahLst/>
            <a:cxnLst/>
            <a:rect r="r" b="b" t="t" l="l"/>
            <a:pathLst>
              <a:path h="9770865" w="9770865">
                <a:moveTo>
                  <a:pt x="0" y="0"/>
                </a:moveTo>
                <a:lnTo>
                  <a:pt x="9770865" y="0"/>
                </a:lnTo>
                <a:lnTo>
                  <a:pt x="9770865" y="9770865"/>
                </a:lnTo>
                <a:lnTo>
                  <a:pt x="0" y="9770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6279" y="2483302"/>
            <a:ext cx="19988457" cy="10287000"/>
            <a:chOff x="0" y="0"/>
            <a:chExt cx="526444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64450" cy="2709333"/>
            </a:xfrm>
            <a:custGeom>
              <a:avLst/>
              <a:gdLst/>
              <a:ahLst/>
              <a:cxnLst/>
              <a:rect r="r" b="b" t="t" l="l"/>
              <a:pathLst>
                <a:path h="2709333" w="5264450">
                  <a:moveTo>
                    <a:pt x="0" y="0"/>
                  </a:moveTo>
                  <a:lnTo>
                    <a:pt x="5264450" y="0"/>
                  </a:lnTo>
                  <a:lnTo>
                    <a:pt x="526445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26444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82233" y="2678074"/>
            <a:ext cx="5958934" cy="7403886"/>
          </a:xfrm>
          <a:custGeom>
            <a:avLst/>
            <a:gdLst/>
            <a:ahLst/>
            <a:cxnLst/>
            <a:rect r="r" b="b" t="t" l="l"/>
            <a:pathLst>
              <a:path h="7403886" w="5958934">
                <a:moveTo>
                  <a:pt x="0" y="0"/>
                </a:moveTo>
                <a:lnTo>
                  <a:pt x="5958934" y="0"/>
                </a:lnTo>
                <a:lnTo>
                  <a:pt x="5958934" y="7403886"/>
                </a:lnTo>
                <a:lnTo>
                  <a:pt x="0" y="740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2575554"/>
            <a:ext cx="7466190" cy="7608926"/>
          </a:xfrm>
          <a:custGeom>
            <a:avLst/>
            <a:gdLst/>
            <a:ahLst/>
            <a:cxnLst/>
            <a:rect r="r" b="b" t="t" l="l"/>
            <a:pathLst>
              <a:path h="7608926" w="7466190">
                <a:moveTo>
                  <a:pt x="0" y="0"/>
                </a:moveTo>
                <a:lnTo>
                  <a:pt x="7466190" y="0"/>
                </a:lnTo>
                <a:lnTo>
                  <a:pt x="7466190" y="7608926"/>
                </a:lnTo>
                <a:lnTo>
                  <a:pt x="0" y="7608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9595089" cy="6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리펙토링 -  DTO 그려보기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08656" y="6113462"/>
            <a:ext cx="9770865" cy="9770865"/>
          </a:xfrm>
          <a:custGeom>
            <a:avLst/>
            <a:gdLst/>
            <a:ahLst/>
            <a:cxnLst/>
            <a:rect r="r" b="b" t="t" l="l"/>
            <a:pathLst>
              <a:path h="9770865" w="9770865">
                <a:moveTo>
                  <a:pt x="0" y="0"/>
                </a:moveTo>
                <a:lnTo>
                  <a:pt x="9770865" y="0"/>
                </a:lnTo>
                <a:lnTo>
                  <a:pt x="9770865" y="9770865"/>
                </a:lnTo>
                <a:lnTo>
                  <a:pt x="0" y="9770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6279" y="2483302"/>
            <a:ext cx="19988457" cy="10287000"/>
            <a:chOff x="0" y="0"/>
            <a:chExt cx="526444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64450" cy="2709333"/>
            </a:xfrm>
            <a:custGeom>
              <a:avLst/>
              <a:gdLst/>
              <a:ahLst/>
              <a:cxnLst/>
              <a:rect r="r" b="b" t="t" l="l"/>
              <a:pathLst>
                <a:path h="2709333" w="5264450">
                  <a:moveTo>
                    <a:pt x="0" y="0"/>
                  </a:moveTo>
                  <a:lnTo>
                    <a:pt x="5264450" y="0"/>
                  </a:lnTo>
                  <a:lnTo>
                    <a:pt x="526445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26444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803201" y="3046777"/>
            <a:ext cx="10622190" cy="6133371"/>
          </a:xfrm>
          <a:custGeom>
            <a:avLst/>
            <a:gdLst/>
            <a:ahLst/>
            <a:cxnLst/>
            <a:rect r="r" b="b" t="t" l="l"/>
            <a:pathLst>
              <a:path h="6133371" w="10622190">
                <a:moveTo>
                  <a:pt x="0" y="0"/>
                </a:moveTo>
                <a:lnTo>
                  <a:pt x="10622190" y="0"/>
                </a:lnTo>
                <a:lnTo>
                  <a:pt x="10622190" y="6133371"/>
                </a:lnTo>
                <a:lnTo>
                  <a:pt x="0" y="6133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2306" y="2483302"/>
            <a:ext cx="7433504" cy="7803698"/>
          </a:xfrm>
          <a:custGeom>
            <a:avLst/>
            <a:gdLst/>
            <a:ahLst/>
            <a:cxnLst/>
            <a:rect r="r" b="b" t="t" l="l"/>
            <a:pathLst>
              <a:path h="7803698" w="7433504">
                <a:moveTo>
                  <a:pt x="0" y="0"/>
                </a:moveTo>
                <a:lnTo>
                  <a:pt x="7433504" y="0"/>
                </a:lnTo>
                <a:lnTo>
                  <a:pt x="7433504" y="7803698"/>
                </a:lnTo>
                <a:lnTo>
                  <a:pt x="0" y="7803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9595089" cy="6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리펙토링 -  DTO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64665" y="5436094"/>
            <a:ext cx="1929792" cy="1119279"/>
          </a:xfrm>
          <a:custGeom>
            <a:avLst/>
            <a:gdLst/>
            <a:ahLst/>
            <a:cxnLst/>
            <a:rect r="r" b="b" t="t" l="l"/>
            <a:pathLst>
              <a:path h="1119279" w="1929792">
                <a:moveTo>
                  <a:pt x="0" y="0"/>
                </a:moveTo>
                <a:lnTo>
                  <a:pt x="1929792" y="0"/>
                </a:lnTo>
                <a:lnTo>
                  <a:pt x="1929792" y="1119279"/>
                </a:lnTo>
                <a:lnTo>
                  <a:pt x="0" y="11192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483302"/>
            <a:ext cx="18288000" cy="7803698"/>
            <a:chOff x="0" y="0"/>
            <a:chExt cx="4816593" cy="20552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055295"/>
            </a:xfrm>
            <a:custGeom>
              <a:avLst/>
              <a:gdLst/>
              <a:ahLst/>
              <a:cxnLst/>
              <a:rect r="r" b="b" t="t" l="l"/>
              <a:pathLst>
                <a:path h="205529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55295"/>
                  </a:lnTo>
                  <a:lnTo>
                    <a:pt x="0" y="20552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093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766905"/>
            <a:ext cx="7918022" cy="5623309"/>
          </a:xfrm>
          <a:custGeom>
            <a:avLst/>
            <a:gdLst/>
            <a:ahLst/>
            <a:cxnLst/>
            <a:rect r="r" b="b" t="t" l="l"/>
            <a:pathLst>
              <a:path h="5623309" w="7918022">
                <a:moveTo>
                  <a:pt x="0" y="0"/>
                </a:moveTo>
                <a:lnTo>
                  <a:pt x="7918022" y="0"/>
                </a:lnTo>
                <a:lnTo>
                  <a:pt x="7918022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03979" y="6758930"/>
            <a:ext cx="6842744" cy="3262566"/>
          </a:xfrm>
          <a:custGeom>
            <a:avLst/>
            <a:gdLst/>
            <a:ahLst/>
            <a:cxnLst/>
            <a:rect r="r" b="b" t="t" l="l"/>
            <a:pathLst>
              <a:path h="3262566" w="6842744">
                <a:moveTo>
                  <a:pt x="0" y="0"/>
                </a:moveTo>
                <a:lnTo>
                  <a:pt x="6842743" y="0"/>
                </a:lnTo>
                <a:lnTo>
                  <a:pt x="6842743" y="3262567"/>
                </a:lnTo>
                <a:lnTo>
                  <a:pt x="0" y="32625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22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48236" y="3836950"/>
            <a:ext cx="8448087" cy="5096401"/>
          </a:xfrm>
          <a:custGeom>
            <a:avLst/>
            <a:gdLst/>
            <a:ahLst/>
            <a:cxnLst/>
            <a:rect r="r" b="b" t="t" l="l"/>
            <a:pathLst>
              <a:path h="5096401" w="8448087">
                <a:moveTo>
                  <a:pt x="0" y="0"/>
                </a:moveTo>
                <a:lnTo>
                  <a:pt x="8448087" y="0"/>
                </a:lnTo>
                <a:lnTo>
                  <a:pt x="8448087" y="5096401"/>
                </a:lnTo>
                <a:lnTo>
                  <a:pt x="0" y="50964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74170" y="870124"/>
            <a:ext cx="9595089" cy="6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AOP(Aspect-Oriented Programming)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64665" y="5436094"/>
            <a:ext cx="1929792" cy="1119279"/>
          </a:xfrm>
          <a:custGeom>
            <a:avLst/>
            <a:gdLst/>
            <a:ahLst/>
            <a:cxnLst/>
            <a:rect r="r" b="b" t="t" l="l"/>
            <a:pathLst>
              <a:path h="1119279" w="1929792">
                <a:moveTo>
                  <a:pt x="0" y="0"/>
                </a:moveTo>
                <a:lnTo>
                  <a:pt x="1929792" y="0"/>
                </a:lnTo>
                <a:lnTo>
                  <a:pt x="1929792" y="1119279"/>
                </a:lnTo>
                <a:lnTo>
                  <a:pt x="0" y="11192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483302"/>
            <a:ext cx="18288000" cy="7803698"/>
            <a:chOff x="0" y="0"/>
            <a:chExt cx="4816593" cy="20552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055295"/>
            </a:xfrm>
            <a:custGeom>
              <a:avLst/>
              <a:gdLst/>
              <a:ahLst/>
              <a:cxnLst/>
              <a:rect r="r" b="b" t="t" l="l"/>
              <a:pathLst>
                <a:path h="205529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55295"/>
                  </a:lnTo>
                  <a:lnTo>
                    <a:pt x="0" y="20552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093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672" y="3251343"/>
            <a:ext cx="6301217" cy="6006957"/>
          </a:xfrm>
          <a:custGeom>
            <a:avLst/>
            <a:gdLst/>
            <a:ahLst/>
            <a:cxnLst/>
            <a:rect r="r" b="b" t="t" l="l"/>
            <a:pathLst>
              <a:path h="6006957" w="6301217">
                <a:moveTo>
                  <a:pt x="0" y="0"/>
                </a:moveTo>
                <a:lnTo>
                  <a:pt x="6301218" y="0"/>
                </a:lnTo>
                <a:lnTo>
                  <a:pt x="6301218" y="6006957"/>
                </a:lnTo>
                <a:lnTo>
                  <a:pt x="0" y="60069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3369208"/>
            <a:ext cx="7143168" cy="5771226"/>
          </a:xfrm>
          <a:custGeom>
            <a:avLst/>
            <a:gdLst/>
            <a:ahLst/>
            <a:cxnLst/>
            <a:rect r="r" b="b" t="t" l="l"/>
            <a:pathLst>
              <a:path h="5771226" w="7143168">
                <a:moveTo>
                  <a:pt x="0" y="0"/>
                </a:moveTo>
                <a:lnTo>
                  <a:pt x="7143168" y="0"/>
                </a:lnTo>
                <a:lnTo>
                  <a:pt x="7143168" y="5771227"/>
                </a:lnTo>
                <a:lnTo>
                  <a:pt x="0" y="57712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74170" y="870124"/>
            <a:ext cx="9595089" cy="6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JWT(JSON Web Token)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64665" y="5436094"/>
            <a:ext cx="1929792" cy="1119279"/>
          </a:xfrm>
          <a:custGeom>
            <a:avLst/>
            <a:gdLst/>
            <a:ahLst/>
            <a:cxnLst/>
            <a:rect r="r" b="b" t="t" l="l"/>
            <a:pathLst>
              <a:path h="1119279" w="1929792">
                <a:moveTo>
                  <a:pt x="0" y="0"/>
                </a:moveTo>
                <a:lnTo>
                  <a:pt x="1929792" y="0"/>
                </a:lnTo>
                <a:lnTo>
                  <a:pt x="1929792" y="1119279"/>
                </a:lnTo>
                <a:lnTo>
                  <a:pt x="0" y="11192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32812"/>
            <a:ext cx="18288000" cy="7803698"/>
            <a:chOff x="0" y="0"/>
            <a:chExt cx="4816593" cy="20552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055295"/>
            </a:xfrm>
            <a:custGeom>
              <a:avLst/>
              <a:gdLst/>
              <a:ahLst/>
              <a:cxnLst/>
              <a:rect r="r" b="b" t="t" l="l"/>
              <a:pathLst>
                <a:path h="205529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55295"/>
                  </a:lnTo>
                  <a:lnTo>
                    <a:pt x="0" y="20552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093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63710" y="3841018"/>
            <a:ext cx="15682730" cy="4599763"/>
          </a:xfrm>
          <a:custGeom>
            <a:avLst/>
            <a:gdLst/>
            <a:ahLst/>
            <a:cxnLst/>
            <a:rect r="r" b="b" t="t" l="l"/>
            <a:pathLst>
              <a:path h="4599763" w="15682730">
                <a:moveTo>
                  <a:pt x="0" y="0"/>
                </a:moveTo>
                <a:lnTo>
                  <a:pt x="15682730" y="0"/>
                </a:lnTo>
                <a:lnTo>
                  <a:pt x="15682730" y="4599763"/>
                </a:lnTo>
                <a:lnTo>
                  <a:pt x="0" y="4599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3286" y="2675750"/>
            <a:ext cx="8480848" cy="7179741"/>
          </a:xfrm>
          <a:custGeom>
            <a:avLst/>
            <a:gdLst/>
            <a:ahLst/>
            <a:cxnLst/>
            <a:rect r="r" b="b" t="t" l="l"/>
            <a:pathLst>
              <a:path h="7179741" w="8480848">
                <a:moveTo>
                  <a:pt x="0" y="0"/>
                </a:moveTo>
                <a:lnTo>
                  <a:pt x="8480848" y="0"/>
                </a:lnTo>
                <a:lnTo>
                  <a:pt x="8480848" y="7179741"/>
                </a:lnTo>
                <a:lnTo>
                  <a:pt x="0" y="71797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74170" y="870124"/>
            <a:ext cx="9595089" cy="6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JuitTest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35662" y="5416562"/>
            <a:ext cx="2406089" cy="1395531"/>
          </a:xfrm>
          <a:custGeom>
            <a:avLst/>
            <a:gdLst/>
            <a:ahLst/>
            <a:cxnLst/>
            <a:rect r="r" b="b" t="t" l="l"/>
            <a:pathLst>
              <a:path h="1395531" w="2406089">
                <a:moveTo>
                  <a:pt x="0" y="0"/>
                </a:moveTo>
                <a:lnTo>
                  <a:pt x="2406089" y="0"/>
                </a:lnTo>
                <a:lnTo>
                  <a:pt x="2406089" y="1395531"/>
                </a:lnTo>
                <a:lnTo>
                  <a:pt x="0" y="1395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483302"/>
            <a:ext cx="18288000" cy="7803698"/>
            <a:chOff x="0" y="0"/>
            <a:chExt cx="4816593" cy="20552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055295"/>
            </a:xfrm>
            <a:custGeom>
              <a:avLst/>
              <a:gdLst/>
              <a:ahLst/>
              <a:cxnLst/>
              <a:rect r="r" b="b" t="t" l="l"/>
              <a:pathLst>
                <a:path h="205529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55295"/>
                  </a:lnTo>
                  <a:lnTo>
                    <a:pt x="0" y="20552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093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2155" y="2867050"/>
            <a:ext cx="7227080" cy="4923109"/>
          </a:xfrm>
          <a:custGeom>
            <a:avLst/>
            <a:gdLst/>
            <a:ahLst/>
            <a:cxnLst/>
            <a:rect r="r" b="b" t="t" l="l"/>
            <a:pathLst>
              <a:path h="4923109" w="7227080">
                <a:moveTo>
                  <a:pt x="0" y="0"/>
                </a:moveTo>
                <a:lnTo>
                  <a:pt x="7227081" y="0"/>
                </a:lnTo>
                <a:lnTo>
                  <a:pt x="7227081" y="4923109"/>
                </a:lnTo>
                <a:lnTo>
                  <a:pt x="0" y="4923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90279" y="7126391"/>
            <a:ext cx="6579836" cy="2775726"/>
          </a:xfrm>
          <a:custGeom>
            <a:avLst/>
            <a:gdLst/>
            <a:ahLst/>
            <a:cxnLst/>
            <a:rect r="r" b="b" t="t" l="l"/>
            <a:pathLst>
              <a:path h="2775726" w="6579836">
                <a:moveTo>
                  <a:pt x="0" y="0"/>
                </a:moveTo>
                <a:lnTo>
                  <a:pt x="6579836" y="0"/>
                </a:lnTo>
                <a:lnTo>
                  <a:pt x="6579836" y="2775726"/>
                </a:lnTo>
                <a:lnTo>
                  <a:pt x="0" y="2775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18002" y="2867050"/>
            <a:ext cx="7965241" cy="2413709"/>
          </a:xfrm>
          <a:custGeom>
            <a:avLst/>
            <a:gdLst/>
            <a:ahLst/>
            <a:cxnLst/>
            <a:rect r="r" b="b" t="t" l="l"/>
            <a:pathLst>
              <a:path h="2413709" w="7965241">
                <a:moveTo>
                  <a:pt x="0" y="0"/>
                </a:moveTo>
                <a:lnTo>
                  <a:pt x="7965242" y="0"/>
                </a:lnTo>
                <a:lnTo>
                  <a:pt x="7965242" y="2413710"/>
                </a:lnTo>
                <a:lnTo>
                  <a:pt x="0" y="2413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90279" y="2867050"/>
            <a:ext cx="7389840" cy="4316637"/>
          </a:xfrm>
          <a:custGeom>
            <a:avLst/>
            <a:gdLst/>
            <a:ahLst/>
            <a:cxnLst/>
            <a:rect r="r" b="b" t="t" l="l"/>
            <a:pathLst>
              <a:path h="4316637" w="7389840">
                <a:moveTo>
                  <a:pt x="0" y="0"/>
                </a:moveTo>
                <a:lnTo>
                  <a:pt x="7389840" y="0"/>
                </a:lnTo>
                <a:lnTo>
                  <a:pt x="7389840" y="4316637"/>
                </a:lnTo>
                <a:lnTo>
                  <a:pt x="0" y="43166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80119" y="5328605"/>
            <a:ext cx="7365119" cy="4045805"/>
          </a:xfrm>
          <a:custGeom>
            <a:avLst/>
            <a:gdLst/>
            <a:ahLst/>
            <a:cxnLst/>
            <a:rect r="r" b="b" t="t" l="l"/>
            <a:pathLst>
              <a:path h="4045805" w="7365119">
                <a:moveTo>
                  <a:pt x="0" y="0"/>
                </a:moveTo>
                <a:lnTo>
                  <a:pt x="7365119" y="0"/>
                </a:lnTo>
                <a:lnTo>
                  <a:pt x="7365119" y="4045805"/>
                </a:lnTo>
                <a:lnTo>
                  <a:pt x="0" y="40458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62025"/>
            <a:ext cx="9595089" cy="66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API 문서(</a:t>
            </a:r>
            <a:r>
              <a:rPr lang="en-US" sz="3995" u="sng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  <a:hlinkClick r:id="rId9" tooltip="https://getinthere.notion.site/API-1e71f4db9ec448e89fb288d0c93fccd8?pvs=4"/>
              </a:rPr>
              <a:t>바로가기</a:t>
            </a: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35662" y="5416562"/>
            <a:ext cx="2406089" cy="1395531"/>
          </a:xfrm>
          <a:custGeom>
            <a:avLst/>
            <a:gdLst/>
            <a:ahLst/>
            <a:cxnLst/>
            <a:rect r="r" b="b" t="t" l="l"/>
            <a:pathLst>
              <a:path h="1395531" w="2406089">
                <a:moveTo>
                  <a:pt x="0" y="0"/>
                </a:moveTo>
                <a:lnTo>
                  <a:pt x="2406089" y="0"/>
                </a:lnTo>
                <a:lnTo>
                  <a:pt x="2406089" y="1395531"/>
                </a:lnTo>
                <a:lnTo>
                  <a:pt x="0" y="1395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483302"/>
            <a:ext cx="18288000" cy="7803698"/>
            <a:chOff x="0" y="0"/>
            <a:chExt cx="4816593" cy="20552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055295"/>
            </a:xfrm>
            <a:custGeom>
              <a:avLst/>
              <a:gdLst/>
              <a:ahLst/>
              <a:cxnLst/>
              <a:rect r="r" b="b" t="t" l="l"/>
              <a:pathLst>
                <a:path h="205529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55295"/>
                  </a:lnTo>
                  <a:lnTo>
                    <a:pt x="0" y="20552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093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3678" y="3119559"/>
            <a:ext cx="6963207" cy="5989538"/>
          </a:xfrm>
          <a:custGeom>
            <a:avLst/>
            <a:gdLst/>
            <a:ahLst/>
            <a:cxnLst/>
            <a:rect r="r" b="b" t="t" l="l"/>
            <a:pathLst>
              <a:path h="5989538" w="6963207">
                <a:moveTo>
                  <a:pt x="0" y="0"/>
                </a:moveTo>
                <a:lnTo>
                  <a:pt x="6963208" y="0"/>
                </a:lnTo>
                <a:lnTo>
                  <a:pt x="6963208" y="5989538"/>
                </a:lnTo>
                <a:lnTo>
                  <a:pt x="0" y="5989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35662" y="3134848"/>
            <a:ext cx="6459108" cy="6123452"/>
          </a:xfrm>
          <a:custGeom>
            <a:avLst/>
            <a:gdLst/>
            <a:ahLst/>
            <a:cxnLst/>
            <a:rect r="r" b="b" t="t" l="l"/>
            <a:pathLst>
              <a:path h="6123452" w="6459108">
                <a:moveTo>
                  <a:pt x="0" y="0"/>
                </a:moveTo>
                <a:lnTo>
                  <a:pt x="6459108" y="0"/>
                </a:lnTo>
                <a:lnTo>
                  <a:pt x="6459108" y="6123452"/>
                </a:lnTo>
                <a:lnTo>
                  <a:pt x="0" y="61234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9595089" cy="66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API 문서(</a:t>
            </a:r>
            <a:r>
              <a:rPr lang="en-US" sz="3995" u="sng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  <a:hlinkClick r:id="rId6" tooltip="https://getinthere.notion.site/API-1e71f4db9ec448e89fb288d0c93fccd8?pvs=4"/>
              </a:rPr>
              <a:t>바로가기</a:t>
            </a: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>
              <a:hlinkClick r:id="rId2" tooltip="https://www.canva.com/design/DAF_HI7NqS0/q4sPPCKaMPlK14mIjdzc-w/view?utm_content=DAF_HI7NqS0&amp;utm_campaign=designshare&amp;utm_medium=link&amp;utm_source=editor"/>
            </p:cNvPr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09650"/>
            <a:ext cx="12056639" cy="62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후기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567509"/>
            <a:ext cx="2027113" cy="43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26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민경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072861"/>
            <a:ext cx="16230600" cy="147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처음에는 핵심로직만 구현하면 된다고 생각하다가 점점 욕심이 생겨서 뷰도 고치고싶고 만나이 설정이나 도로명주소, 간편 로그인도 구현해보고 싶은 욕심이 생기고 더 많이 하고 싶었지만 정해진 기간이 있어 못한게 너무 아쉬웠고 좋은 팀원들을 만나서 같이 소통하고 서로 도우면서 많이 발전할 수 있었던 것 같아 너무 좋았습니다.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332327"/>
            <a:ext cx="2027113" cy="43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26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선규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837680"/>
            <a:ext cx="16230600" cy="147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이번에 2조 팀을 하면서 부족한부분이 많았는데 한가지 기능만 맡아서 하는것이 아닌 여러 기능들을 구현하고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검색 필터 페이징을 하면서 구체적으로 조인을 하고 막히는 부분들은 검색을 통해 다른 사람 코드도 보면서 실력이 늘은부분이많은거 같다. 파이널 전까지 기초를 탄탄히 준비하여 일처리하는 시간을 줄여야겠다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0718" y="2862723"/>
            <a:ext cx="14848555" cy="14848555"/>
          </a:xfrm>
          <a:custGeom>
            <a:avLst/>
            <a:gdLst/>
            <a:ahLst/>
            <a:cxnLst/>
            <a:rect r="r" b="b" t="t" l="l"/>
            <a:pathLst>
              <a:path h="14848555" w="14848555">
                <a:moveTo>
                  <a:pt x="0" y="0"/>
                </a:moveTo>
                <a:lnTo>
                  <a:pt x="14848555" y="0"/>
                </a:lnTo>
                <a:lnTo>
                  <a:pt x="14848555" y="14848554"/>
                </a:lnTo>
                <a:lnTo>
                  <a:pt x="0" y="148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60710" y="1265523"/>
            <a:ext cx="2993165" cy="89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713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목차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56520" y="0"/>
            <a:ext cx="10431480" cy="10287000"/>
            <a:chOff x="0" y="0"/>
            <a:chExt cx="274738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473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47386">
                  <a:moveTo>
                    <a:pt x="0" y="0"/>
                  </a:moveTo>
                  <a:lnTo>
                    <a:pt x="2747386" y="0"/>
                  </a:lnTo>
                  <a:lnTo>
                    <a:pt x="27473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4738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304979" y="1808448"/>
            <a:ext cx="7954321" cy="717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5129" indent="-312565" lvl="1">
              <a:lnSpc>
                <a:spcPts val="5704"/>
              </a:lnSpc>
              <a:buAutoNum type="arabicPeriod" startAt="1"/>
            </a:pPr>
            <a:r>
              <a:rPr lang="en-US" b="true" sz="2895" spc="-86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프로젝트 소개 및 목표 </a:t>
            </a:r>
          </a:p>
          <a:p>
            <a:pPr algn="l" marL="625129" indent="-312565" lvl="1">
              <a:lnSpc>
                <a:spcPts val="5704"/>
              </a:lnSpc>
              <a:buAutoNum type="arabicPeriod" startAt="1"/>
            </a:pPr>
            <a:r>
              <a:rPr lang="en-US" b="true" sz="2895" spc="-86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b="true" sz="2895" spc="-86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목표 </a:t>
            </a:r>
          </a:p>
          <a:p>
            <a:pPr algn="l" marL="625129" indent="-312565" lvl="1">
              <a:lnSpc>
                <a:spcPts val="5704"/>
              </a:lnSpc>
              <a:buAutoNum type="arabicPeriod" startAt="1"/>
            </a:pPr>
            <a:r>
              <a:rPr lang="en-US" b="true" sz="2895" spc="-86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b="true" sz="2895" spc="-86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협업전략</a:t>
            </a:r>
          </a:p>
          <a:p>
            <a:pPr algn="l" marL="625129" indent="-312565" lvl="1">
              <a:lnSpc>
                <a:spcPts val="5704"/>
              </a:lnSpc>
              <a:buAutoNum type="arabicPeriod" startAt="1"/>
            </a:pPr>
            <a:r>
              <a:rPr lang="en-US" b="true" sz="2895" spc="-86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Base64</a:t>
            </a:r>
          </a:p>
          <a:p>
            <a:pPr algn="l" marL="625129" indent="-312565" lvl="1">
              <a:lnSpc>
                <a:spcPts val="5704"/>
              </a:lnSpc>
              <a:buAutoNum type="arabicPeriod" startAt="1"/>
            </a:pPr>
            <a:r>
              <a:rPr lang="en-US" b="true" sz="2895" spc="-86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리펙토링</a:t>
            </a:r>
          </a:p>
          <a:p>
            <a:pPr algn="l" marL="625129" indent="-312565" lvl="1">
              <a:lnSpc>
                <a:spcPts val="5704"/>
              </a:lnSpc>
              <a:buAutoNum type="arabicPeriod" startAt="1"/>
            </a:pPr>
            <a:r>
              <a:rPr lang="en-US" b="true" sz="2895" spc="-86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b="true" sz="2895" spc="-86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AOP</a:t>
            </a:r>
          </a:p>
          <a:p>
            <a:pPr algn="l" marL="625129" indent="-312565" lvl="1">
              <a:lnSpc>
                <a:spcPts val="5704"/>
              </a:lnSpc>
              <a:buAutoNum type="arabicPeriod" startAt="1"/>
            </a:pPr>
            <a:r>
              <a:rPr lang="en-US" b="true" sz="2895" spc="-86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JWT</a:t>
            </a:r>
          </a:p>
          <a:p>
            <a:pPr algn="l" marL="625129" indent="-312565" lvl="1">
              <a:lnSpc>
                <a:spcPts val="5704"/>
              </a:lnSpc>
              <a:buAutoNum type="arabicPeriod" startAt="1"/>
            </a:pPr>
            <a:r>
              <a:rPr lang="en-US" b="true" sz="2895" spc="-86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Junit테스트</a:t>
            </a:r>
          </a:p>
          <a:p>
            <a:pPr algn="l" marL="625129" indent="-312565" lvl="1">
              <a:lnSpc>
                <a:spcPts val="5704"/>
              </a:lnSpc>
              <a:buAutoNum type="arabicPeriod" startAt="1"/>
            </a:pPr>
            <a:r>
              <a:rPr lang="en-US" b="true" sz="2895" spc="-86">
                <a:solidFill>
                  <a:srgbClr val="0F148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API 문서</a:t>
            </a:r>
          </a:p>
          <a:p>
            <a:pPr algn="l">
              <a:lnSpc>
                <a:spcPts val="5704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>
              <a:hlinkClick r:id="rId2" tooltip="https://www.canva.com/design/DAF_HI7NqS0/q4sPPCKaMPlK14mIjdzc-w/view?utm_content=DAF_HI7NqS0&amp;utm_campaign=designshare&amp;utm_medium=link&amp;utm_source=editor"/>
            </p:cNvPr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09650"/>
            <a:ext cx="12056639" cy="62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후기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630385"/>
            <a:ext cx="2027113" cy="43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26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주혁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135737"/>
            <a:ext cx="16230600" cy="2462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팀원들과 협업하며 프로젝트를 하면서 같이 만들어가는 코딩문화를 더욱 많이 겪어봐야 겠다고 생각합니다. 혼자서는 안되는 일도 같이 생각하게 되면 더욱 쉽고 빠르게 나아갈 수 있다는 걸 이번 프로젝트로 인해서 느꼈습니다. 코딩을 잘하는사람, 적극적으로 프로젝트를 이끌어주는 사람, 포기하지 않고 끝까지 해보는 사람, 새로운 로직을 적용시켜 퀄리티를 높여주는 사람 다양한 사람들이 모여서 만들어지는 프로젝트는 코딩이 다가 아닌 협력,  해주었습니다.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73095"/>
            <a:ext cx="2027113" cy="43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26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찬혁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278447"/>
            <a:ext cx="16230600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저희가 직접 짠 코드를 다시 리팩토링하는 과정이 매우 복잡하였습니다. 이를통해 초반 설계가 중요하다는 것을 깨달았으며, 설계부분을 수정하고 보완하면서 한단계 성장한 것 같습니다.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702753"/>
            <a:ext cx="2027113" cy="43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26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유진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208105"/>
            <a:ext cx="16230600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14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훌륭한 팀원들과 함께 저번 프로젝트보다 더욱 완성도 있는 결과물을 만들어 내서 좋았고 앞으로도 이번 프로젝트에서의 경험을 살려 더 많은 도전을 하고 싶습니다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78218" y="-1758866"/>
            <a:ext cx="13865078" cy="13865078"/>
          </a:xfrm>
          <a:custGeom>
            <a:avLst/>
            <a:gdLst/>
            <a:ahLst/>
            <a:cxnLst/>
            <a:rect r="r" b="b" t="t" l="l"/>
            <a:pathLst>
              <a:path h="13865078" w="13865078">
                <a:moveTo>
                  <a:pt x="0" y="0"/>
                </a:moveTo>
                <a:lnTo>
                  <a:pt x="13865079" y="0"/>
                </a:lnTo>
                <a:lnTo>
                  <a:pt x="13865079" y="13865079"/>
                </a:lnTo>
                <a:lnTo>
                  <a:pt x="0" y="13865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68600" y="816122"/>
            <a:ext cx="8715103" cy="8715103"/>
          </a:xfrm>
          <a:custGeom>
            <a:avLst/>
            <a:gdLst/>
            <a:ahLst/>
            <a:cxnLst/>
            <a:rect r="r" b="b" t="t" l="l"/>
            <a:pathLst>
              <a:path h="8715103" w="8715103">
                <a:moveTo>
                  <a:pt x="0" y="0"/>
                </a:moveTo>
                <a:lnTo>
                  <a:pt x="8715103" y="0"/>
                </a:lnTo>
                <a:lnTo>
                  <a:pt x="8715103" y="8715103"/>
                </a:lnTo>
                <a:lnTo>
                  <a:pt x="0" y="8715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10420" y="3924330"/>
            <a:ext cx="6467159" cy="1584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7"/>
              </a:lnSpc>
            </a:pPr>
            <a:r>
              <a:rPr lang="en-US" sz="9997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감사합니다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10420" y="5659932"/>
            <a:ext cx="6467159" cy="636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8"/>
              </a:lnSpc>
              <a:spcBef>
                <a:spcPct val="0"/>
              </a:spcBef>
            </a:pPr>
            <a:r>
              <a:rPr lang="en-US" b="true" sz="3749">
                <a:solidFill>
                  <a:srgbClr val="0F148D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65034" y="-1523082"/>
            <a:ext cx="14482716" cy="14482716"/>
          </a:xfrm>
          <a:custGeom>
            <a:avLst/>
            <a:gdLst/>
            <a:ahLst/>
            <a:cxnLst/>
            <a:rect r="r" b="b" t="t" l="l"/>
            <a:pathLst>
              <a:path h="14482716" w="14482716">
                <a:moveTo>
                  <a:pt x="0" y="0"/>
                </a:moveTo>
                <a:lnTo>
                  <a:pt x="14482716" y="0"/>
                </a:lnTo>
                <a:lnTo>
                  <a:pt x="14482716" y="14482717"/>
                </a:lnTo>
                <a:lnTo>
                  <a:pt x="0" y="14482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36292"/>
            <a:ext cx="2502527" cy="2502527"/>
          </a:xfrm>
          <a:custGeom>
            <a:avLst/>
            <a:gdLst/>
            <a:ahLst/>
            <a:cxnLst/>
            <a:rect r="r" b="b" t="t" l="l"/>
            <a:pathLst>
              <a:path h="2502527" w="2502527">
                <a:moveTo>
                  <a:pt x="0" y="0"/>
                </a:moveTo>
                <a:lnTo>
                  <a:pt x="2502527" y="0"/>
                </a:lnTo>
                <a:lnTo>
                  <a:pt x="2502527" y="2502527"/>
                </a:lnTo>
                <a:lnTo>
                  <a:pt x="0" y="2502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157622" y="9525126"/>
            <a:ext cx="2659033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프로젝트 소개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90600"/>
            <a:ext cx="7561903" cy="89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713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소개 및 목표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65387" y="990600"/>
            <a:ext cx="7561903" cy="901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56"/>
              </a:lnSpc>
            </a:pPr>
            <a:r>
              <a:rPr lang="en-US" sz="5713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달성률 : 100%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27189"/>
            <a:ext cx="15798590" cy="37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F148D"/>
                </a:solidFill>
                <a:latin typeface="Aileron"/>
                <a:ea typeface="Aileron"/>
                <a:cs typeface="Aileron"/>
                <a:sym typeface="Aileron"/>
              </a:rPr>
              <a:t>1차 프로젝트 휴먼클라우드 웹을 리펙토링하여 Rest API를 전환을 통해 백엔드의 역할과 json 확장성에 대해 이해하고 aws 배포하기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389263"/>
            <a:ext cx="15994799" cy="7898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5129" indent="-312565" lvl="1">
              <a:lnSpc>
                <a:spcPts val="5704"/>
              </a:lnSpc>
              <a:buAutoNum type="arabicPeriod" startAt="1"/>
            </a:pPr>
            <a:r>
              <a:rPr lang="en-US" b="true" sz="2895" spc="-86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JPA Respository 리펙토링 &amp; JPQL 문법</a:t>
            </a:r>
          </a:p>
          <a:p>
            <a:pPr algn="l" marL="625129" indent="-312565" lvl="1">
              <a:lnSpc>
                <a:spcPts val="5704"/>
              </a:lnSpc>
              <a:buAutoNum type="arabicPeriod" startAt="1"/>
            </a:pPr>
            <a:r>
              <a:rPr lang="en-US" b="true" sz="2895" spc="-86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Servise로 트랜잭션을 모으고 Controller 간소화</a:t>
            </a:r>
          </a:p>
          <a:p>
            <a:pPr algn="l" marL="625129" indent="-312565" lvl="1">
              <a:lnSpc>
                <a:spcPts val="5704"/>
              </a:lnSpc>
              <a:buAutoNum type="arabicPeriod" startAt="1"/>
            </a:pPr>
            <a:r>
              <a:rPr lang="en-US" b="true" sz="2895" spc="-86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SSR 배포 설정완료</a:t>
            </a:r>
          </a:p>
          <a:p>
            <a:pPr algn="l" marL="625129" indent="-312565" lvl="1">
              <a:lnSpc>
                <a:spcPts val="5704"/>
              </a:lnSpc>
              <a:buAutoNum type="arabicPeriod" startAt="1"/>
            </a:pPr>
            <a:r>
              <a:rPr lang="en-US" b="true" sz="2895" spc="-86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Service에서 Lazyloading 엑세스 완료하고 ResponseDTO로 응답</a:t>
            </a:r>
          </a:p>
          <a:p>
            <a:pPr algn="l" marL="625129" indent="-312565" lvl="1">
              <a:lnSpc>
                <a:spcPts val="5704"/>
              </a:lnSpc>
              <a:buAutoNum type="arabicPeriod" startAt="1"/>
            </a:pPr>
            <a:r>
              <a:rPr lang="en-US" b="true" sz="2895" spc="-86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Rest API 전환 &amp; 포스트맨</a:t>
            </a:r>
          </a:p>
          <a:p>
            <a:pPr algn="l" marL="625129" indent="-312565" lvl="1">
              <a:lnSpc>
                <a:spcPts val="5704"/>
              </a:lnSpc>
              <a:buAutoNum type="arabicPeriod" startAt="1"/>
            </a:pPr>
            <a:r>
              <a:rPr lang="en-US" b="true" sz="2895" spc="-86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AOP 유효성 검사적용</a:t>
            </a:r>
          </a:p>
          <a:p>
            <a:pPr algn="l" marL="625129" indent="-312565" lvl="1">
              <a:lnSpc>
                <a:spcPts val="5704"/>
              </a:lnSpc>
              <a:buAutoNum type="arabicPeriod" startAt="1"/>
            </a:pPr>
            <a:r>
              <a:rPr lang="en-US" b="true" sz="2895" spc="-86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JWT(Json Web Token) 적용</a:t>
            </a:r>
          </a:p>
          <a:p>
            <a:pPr algn="l" marL="625129" indent="-312565" lvl="1">
              <a:lnSpc>
                <a:spcPts val="5704"/>
              </a:lnSpc>
              <a:buAutoNum type="arabicPeriod" startAt="1"/>
            </a:pPr>
            <a:r>
              <a:rPr lang="en-US" b="true" sz="2895" spc="-86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Junit테스트</a:t>
            </a:r>
          </a:p>
          <a:p>
            <a:pPr algn="l" marL="625129" indent="-312565" lvl="1">
              <a:lnSpc>
                <a:spcPts val="5704"/>
              </a:lnSpc>
              <a:buAutoNum type="arabicPeriod" startAt="1"/>
            </a:pPr>
            <a:r>
              <a:rPr lang="en-US" b="true" sz="2895" spc="-86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API 문서</a:t>
            </a:r>
          </a:p>
          <a:p>
            <a:pPr algn="l" marL="625129" indent="-312565" lvl="1">
              <a:lnSpc>
                <a:spcPts val="5704"/>
              </a:lnSpc>
              <a:buAutoNum type="arabicPeriod" startAt="1"/>
            </a:pPr>
            <a:r>
              <a:rPr lang="en-US" b="true" sz="2895" spc="-86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EC2 AWS 배포</a:t>
            </a:r>
          </a:p>
          <a:p>
            <a:pPr algn="l">
              <a:lnSpc>
                <a:spcPts val="570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34805"/>
            <a:ext cx="18288000" cy="7852195"/>
            <a:chOff x="0" y="0"/>
            <a:chExt cx="4816593" cy="2068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68068"/>
            </a:xfrm>
            <a:custGeom>
              <a:avLst/>
              <a:gdLst/>
              <a:ahLst/>
              <a:cxnLst/>
              <a:rect r="r" b="b" t="t" l="l"/>
              <a:pathLst>
                <a:path h="20680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68068"/>
                  </a:lnTo>
                  <a:lnTo>
                    <a:pt x="0" y="206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10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60274" y="6351377"/>
            <a:ext cx="15475664" cy="0"/>
          </a:xfrm>
          <a:prstGeom prst="line">
            <a:avLst/>
          </a:prstGeom>
          <a:ln cap="flat" w="19050">
            <a:solidFill>
              <a:srgbClr val="D1DA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6000">
            <a:off x="1358871" y="4046456"/>
            <a:ext cx="1623549" cy="1611686"/>
          </a:xfrm>
          <a:custGeom>
            <a:avLst/>
            <a:gdLst/>
            <a:ahLst/>
            <a:cxnLst/>
            <a:rect r="r" b="b" t="t" l="l"/>
            <a:pathLst>
              <a:path h="1611686" w="1623549">
                <a:moveTo>
                  <a:pt x="0" y="2829"/>
                </a:moveTo>
                <a:lnTo>
                  <a:pt x="1620741" y="0"/>
                </a:lnTo>
                <a:lnTo>
                  <a:pt x="1623549" y="1608857"/>
                </a:lnTo>
                <a:lnTo>
                  <a:pt x="2808" y="1611686"/>
                </a:lnTo>
                <a:lnTo>
                  <a:pt x="0" y="2829"/>
                </a:lnTo>
                <a:close/>
              </a:path>
            </a:pathLst>
          </a:custGeom>
          <a:blipFill>
            <a:blip r:embed="rId2"/>
            <a:stretch>
              <a:fillRect l="-108238" t="-1475" r="0" b="-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45894" y="4128969"/>
            <a:ext cx="1296720" cy="1527760"/>
          </a:xfrm>
          <a:custGeom>
            <a:avLst/>
            <a:gdLst/>
            <a:ahLst/>
            <a:cxnLst/>
            <a:rect r="r" b="b" t="t" l="l"/>
            <a:pathLst>
              <a:path h="1527760" w="1296720">
                <a:moveTo>
                  <a:pt x="0" y="0"/>
                </a:moveTo>
                <a:lnTo>
                  <a:pt x="1296720" y="0"/>
                </a:lnTo>
                <a:lnTo>
                  <a:pt x="1296720" y="1527760"/>
                </a:lnTo>
                <a:lnTo>
                  <a:pt x="0" y="1527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2956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0274" y="7429517"/>
            <a:ext cx="3231052" cy="1631900"/>
          </a:xfrm>
          <a:custGeom>
            <a:avLst/>
            <a:gdLst/>
            <a:ahLst/>
            <a:cxnLst/>
            <a:rect r="r" b="b" t="t" l="l"/>
            <a:pathLst>
              <a:path h="1631900" w="3231052">
                <a:moveTo>
                  <a:pt x="0" y="0"/>
                </a:moveTo>
                <a:lnTo>
                  <a:pt x="3231052" y="0"/>
                </a:lnTo>
                <a:lnTo>
                  <a:pt x="3231052" y="1631900"/>
                </a:lnTo>
                <a:lnTo>
                  <a:pt x="0" y="1631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31999" y="7429517"/>
            <a:ext cx="1418365" cy="1279518"/>
          </a:xfrm>
          <a:custGeom>
            <a:avLst/>
            <a:gdLst/>
            <a:ahLst/>
            <a:cxnLst/>
            <a:rect r="r" b="b" t="t" l="l"/>
            <a:pathLst>
              <a:path h="1279518" w="1418365">
                <a:moveTo>
                  <a:pt x="0" y="0"/>
                </a:moveTo>
                <a:lnTo>
                  <a:pt x="1418365" y="0"/>
                </a:lnTo>
                <a:lnTo>
                  <a:pt x="1418365" y="1279519"/>
                </a:lnTo>
                <a:lnTo>
                  <a:pt x="0" y="12795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0760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70398" y="7429517"/>
            <a:ext cx="1605439" cy="1573437"/>
          </a:xfrm>
          <a:custGeom>
            <a:avLst/>
            <a:gdLst/>
            <a:ahLst/>
            <a:cxnLst/>
            <a:rect r="r" b="b" t="t" l="l"/>
            <a:pathLst>
              <a:path h="1573437" w="1605439">
                <a:moveTo>
                  <a:pt x="0" y="0"/>
                </a:moveTo>
                <a:lnTo>
                  <a:pt x="1605439" y="0"/>
                </a:lnTo>
                <a:lnTo>
                  <a:pt x="1605439" y="1573437"/>
                </a:lnTo>
                <a:lnTo>
                  <a:pt x="0" y="1573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27745" y="4047869"/>
            <a:ext cx="1789504" cy="1608860"/>
          </a:xfrm>
          <a:custGeom>
            <a:avLst/>
            <a:gdLst/>
            <a:ahLst/>
            <a:cxnLst/>
            <a:rect r="r" b="b" t="t" l="l"/>
            <a:pathLst>
              <a:path h="1608860" w="1789504">
                <a:moveTo>
                  <a:pt x="0" y="0"/>
                </a:moveTo>
                <a:lnTo>
                  <a:pt x="1789504" y="0"/>
                </a:lnTo>
                <a:lnTo>
                  <a:pt x="1789504" y="1608860"/>
                </a:lnTo>
                <a:lnTo>
                  <a:pt x="0" y="1608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74170" y="917749"/>
            <a:ext cx="12056639" cy="62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개발환경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0274" y="3291141"/>
            <a:ext cx="280894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 spc="-72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Tools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45894" y="3291141"/>
            <a:ext cx="280894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 spc="-72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Language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5491" y="6836642"/>
            <a:ext cx="280894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 spc="-72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vcs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59788" y="6836642"/>
            <a:ext cx="280894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 spc="-72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Framework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70398" y="6836642"/>
            <a:ext cx="280894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 spc="-72">
                <a:solidFill>
                  <a:srgbClr val="0F148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08656" y="6113462"/>
            <a:ext cx="9770865" cy="9770865"/>
          </a:xfrm>
          <a:custGeom>
            <a:avLst/>
            <a:gdLst/>
            <a:ahLst/>
            <a:cxnLst/>
            <a:rect r="r" b="b" t="t" l="l"/>
            <a:pathLst>
              <a:path h="9770865" w="9770865">
                <a:moveTo>
                  <a:pt x="0" y="0"/>
                </a:moveTo>
                <a:lnTo>
                  <a:pt x="9770865" y="0"/>
                </a:lnTo>
                <a:lnTo>
                  <a:pt x="9770865" y="9770865"/>
                </a:lnTo>
                <a:lnTo>
                  <a:pt x="0" y="9770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6279" y="2483302"/>
            <a:ext cx="19988457" cy="10287000"/>
            <a:chOff x="0" y="0"/>
            <a:chExt cx="526444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64450" cy="2709333"/>
            </a:xfrm>
            <a:custGeom>
              <a:avLst/>
              <a:gdLst/>
              <a:ahLst/>
              <a:cxnLst/>
              <a:rect r="r" b="b" t="t" l="l"/>
              <a:pathLst>
                <a:path h="2709333" w="5264450">
                  <a:moveTo>
                    <a:pt x="0" y="0"/>
                  </a:moveTo>
                  <a:lnTo>
                    <a:pt x="5264450" y="0"/>
                  </a:lnTo>
                  <a:lnTo>
                    <a:pt x="526445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26444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37759" y="2687538"/>
            <a:ext cx="10225818" cy="6851848"/>
          </a:xfrm>
          <a:custGeom>
            <a:avLst/>
            <a:gdLst/>
            <a:ahLst/>
            <a:cxnLst/>
            <a:rect r="r" b="b" t="t" l="l"/>
            <a:pathLst>
              <a:path h="6851848" w="10225818">
                <a:moveTo>
                  <a:pt x="0" y="0"/>
                </a:moveTo>
                <a:lnTo>
                  <a:pt x="10225818" y="0"/>
                </a:lnTo>
                <a:lnTo>
                  <a:pt x="10225818" y="6851848"/>
                </a:lnTo>
                <a:lnTo>
                  <a:pt x="0" y="6851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38508" y="2687538"/>
            <a:ext cx="7649492" cy="7939341"/>
          </a:xfrm>
          <a:custGeom>
            <a:avLst/>
            <a:gdLst/>
            <a:ahLst/>
            <a:cxnLst/>
            <a:rect r="r" b="b" t="t" l="l"/>
            <a:pathLst>
              <a:path h="7939341" w="7649492">
                <a:moveTo>
                  <a:pt x="0" y="0"/>
                </a:moveTo>
                <a:lnTo>
                  <a:pt x="7649492" y="0"/>
                </a:lnTo>
                <a:lnTo>
                  <a:pt x="7649492" y="7939341"/>
                </a:lnTo>
                <a:lnTo>
                  <a:pt x="0" y="7939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55386"/>
            <a:ext cx="6401670" cy="66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협업전략 - 스케줄 관리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08656" y="6113462"/>
            <a:ext cx="9770865" cy="9770865"/>
          </a:xfrm>
          <a:custGeom>
            <a:avLst/>
            <a:gdLst/>
            <a:ahLst/>
            <a:cxnLst/>
            <a:rect r="r" b="b" t="t" l="l"/>
            <a:pathLst>
              <a:path h="9770865" w="9770865">
                <a:moveTo>
                  <a:pt x="0" y="0"/>
                </a:moveTo>
                <a:lnTo>
                  <a:pt x="9770865" y="0"/>
                </a:lnTo>
                <a:lnTo>
                  <a:pt x="9770865" y="9770865"/>
                </a:lnTo>
                <a:lnTo>
                  <a:pt x="0" y="9770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6279" y="2483302"/>
            <a:ext cx="19988457" cy="10287000"/>
            <a:chOff x="0" y="0"/>
            <a:chExt cx="526444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64450" cy="2709333"/>
            </a:xfrm>
            <a:custGeom>
              <a:avLst/>
              <a:gdLst/>
              <a:ahLst/>
              <a:cxnLst/>
              <a:rect r="r" b="b" t="t" l="l"/>
              <a:pathLst>
                <a:path h="2709333" w="5264450">
                  <a:moveTo>
                    <a:pt x="0" y="0"/>
                  </a:moveTo>
                  <a:lnTo>
                    <a:pt x="5264450" y="0"/>
                  </a:lnTo>
                  <a:lnTo>
                    <a:pt x="526445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26444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53434" y="2966403"/>
            <a:ext cx="5197510" cy="5085763"/>
          </a:xfrm>
          <a:custGeom>
            <a:avLst/>
            <a:gdLst/>
            <a:ahLst/>
            <a:cxnLst/>
            <a:rect r="r" b="b" t="t" l="l"/>
            <a:pathLst>
              <a:path h="5085763" w="5197510">
                <a:moveTo>
                  <a:pt x="0" y="0"/>
                </a:moveTo>
                <a:lnTo>
                  <a:pt x="5197510" y="0"/>
                </a:lnTo>
                <a:lnTo>
                  <a:pt x="5197510" y="5085763"/>
                </a:lnTo>
                <a:lnTo>
                  <a:pt x="0" y="5085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10651" y="2904571"/>
            <a:ext cx="5833624" cy="5209427"/>
          </a:xfrm>
          <a:custGeom>
            <a:avLst/>
            <a:gdLst/>
            <a:ahLst/>
            <a:cxnLst/>
            <a:rect r="r" b="b" t="t" l="l"/>
            <a:pathLst>
              <a:path h="5209427" w="5833624">
                <a:moveTo>
                  <a:pt x="0" y="0"/>
                </a:moveTo>
                <a:lnTo>
                  <a:pt x="5833624" y="0"/>
                </a:lnTo>
                <a:lnTo>
                  <a:pt x="5833624" y="5209427"/>
                </a:lnTo>
                <a:lnTo>
                  <a:pt x="0" y="5209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63751" y="3305052"/>
            <a:ext cx="4922907" cy="4408464"/>
          </a:xfrm>
          <a:custGeom>
            <a:avLst/>
            <a:gdLst/>
            <a:ahLst/>
            <a:cxnLst/>
            <a:rect r="r" b="b" t="t" l="l"/>
            <a:pathLst>
              <a:path h="4408464" w="4922907">
                <a:moveTo>
                  <a:pt x="0" y="0"/>
                </a:moveTo>
                <a:lnTo>
                  <a:pt x="4922908" y="0"/>
                </a:lnTo>
                <a:lnTo>
                  <a:pt x="4922908" y="4408464"/>
                </a:lnTo>
                <a:lnTo>
                  <a:pt x="0" y="4408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74170" y="870124"/>
            <a:ext cx="6490089" cy="6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협업전략 - Git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08656" y="6113462"/>
            <a:ext cx="9770865" cy="9770865"/>
          </a:xfrm>
          <a:custGeom>
            <a:avLst/>
            <a:gdLst/>
            <a:ahLst/>
            <a:cxnLst/>
            <a:rect r="r" b="b" t="t" l="l"/>
            <a:pathLst>
              <a:path h="9770865" w="9770865">
                <a:moveTo>
                  <a:pt x="0" y="0"/>
                </a:moveTo>
                <a:lnTo>
                  <a:pt x="9770865" y="0"/>
                </a:lnTo>
                <a:lnTo>
                  <a:pt x="9770865" y="9770865"/>
                </a:lnTo>
                <a:lnTo>
                  <a:pt x="0" y="9770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6279" y="2483302"/>
            <a:ext cx="19988457" cy="10287000"/>
            <a:chOff x="0" y="0"/>
            <a:chExt cx="526444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64450" cy="2709333"/>
            </a:xfrm>
            <a:custGeom>
              <a:avLst/>
              <a:gdLst/>
              <a:ahLst/>
              <a:cxnLst/>
              <a:rect r="r" b="b" t="t" l="l"/>
              <a:pathLst>
                <a:path h="2709333" w="5264450">
                  <a:moveTo>
                    <a:pt x="0" y="0"/>
                  </a:moveTo>
                  <a:lnTo>
                    <a:pt x="5264450" y="0"/>
                  </a:lnTo>
                  <a:lnTo>
                    <a:pt x="526445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26444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74170" y="870124"/>
            <a:ext cx="6490089" cy="6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협업전략 - Git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303385" y="2483302"/>
            <a:ext cx="13681229" cy="7750416"/>
          </a:xfrm>
          <a:custGeom>
            <a:avLst/>
            <a:gdLst/>
            <a:ahLst/>
            <a:cxnLst/>
            <a:rect r="r" b="b" t="t" l="l"/>
            <a:pathLst>
              <a:path h="7750416" w="13681229">
                <a:moveTo>
                  <a:pt x="0" y="0"/>
                </a:moveTo>
                <a:lnTo>
                  <a:pt x="13681230" y="0"/>
                </a:lnTo>
                <a:lnTo>
                  <a:pt x="13681230" y="7750416"/>
                </a:lnTo>
                <a:lnTo>
                  <a:pt x="0" y="7750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6279" y="2483302"/>
            <a:ext cx="19988457" cy="10287000"/>
            <a:chOff x="0" y="0"/>
            <a:chExt cx="526444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4450" cy="2709333"/>
            </a:xfrm>
            <a:custGeom>
              <a:avLst/>
              <a:gdLst/>
              <a:ahLst/>
              <a:cxnLst/>
              <a:rect r="r" b="b" t="t" l="l"/>
              <a:pathLst>
                <a:path h="2709333" w="5264450">
                  <a:moveTo>
                    <a:pt x="0" y="0"/>
                  </a:moveTo>
                  <a:lnTo>
                    <a:pt x="5264450" y="0"/>
                  </a:lnTo>
                  <a:lnTo>
                    <a:pt x="526445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6444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163046"/>
            <a:ext cx="7960727" cy="6095254"/>
          </a:xfrm>
          <a:custGeom>
            <a:avLst/>
            <a:gdLst/>
            <a:ahLst/>
            <a:cxnLst/>
            <a:rect r="r" b="b" t="t" l="l"/>
            <a:pathLst>
              <a:path h="6095254" w="7960727">
                <a:moveTo>
                  <a:pt x="0" y="0"/>
                </a:moveTo>
                <a:lnTo>
                  <a:pt x="7960727" y="0"/>
                </a:lnTo>
                <a:lnTo>
                  <a:pt x="7960727" y="6095254"/>
                </a:lnTo>
                <a:lnTo>
                  <a:pt x="0" y="609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458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4170" y="870124"/>
            <a:ext cx="6490089" cy="6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Base 64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37949" y="5086350"/>
            <a:ext cx="8335780" cy="222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1"/>
              </a:lnSpc>
            </a:pPr>
            <a:r>
              <a:rPr lang="en-US" sz="3193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data:이미지 이름/확장자:base64, 문자열...</a:t>
            </a:r>
          </a:p>
          <a:p>
            <a:pPr algn="just">
              <a:lnSpc>
                <a:spcPts val="4471"/>
              </a:lnSpc>
            </a:pPr>
          </a:p>
          <a:p>
            <a:pPr algn="just">
              <a:lnSpc>
                <a:spcPts val="4471"/>
              </a:lnSpc>
            </a:pPr>
          </a:p>
          <a:p>
            <a:pPr algn="just">
              <a:lnSpc>
                <a:spcPts val="4471"/>
              </a:lnSpc>
              <a:spcBef>
                <a:spcPct val="0"/>
              </a:spcBef>
            </a:pPr>
            <a:r>
              <a:rPr lang="en-US" sz="3193">
                <a:solidFill>
                  <a:srgbClr val="0F148D"/>
                </a:solidFill>
                <a:latin typeface="Canva Sans"/>
                <a:ea typeface="Canva Sans"/>
                <a:cs typeface="Canva Sans"/>
                <a:sym typeface="Canva Sans"/>
              </a:rPr>
              <a:t>data:image/png;base64, 문자열...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08656" y="6113462"/>
            <a:ext cx="9770865" cy="9770865"/>
          </a:xfrm>
          <a:custGeom>
            <a:avLst/>
            <a:gdLst/>
            <a:ahLst/>
            <a:cxnLst/>
            <a:rect r="r" b="b" t="t" l="l"/>
            <a:pathLst>
              <a:path h="9770865" w="9770865">
                <a:moveTo>
                  <a:pt x="0" y="0"/>
                </a:moveTo>
                <a:lnTo>
                  <a:pt x="9770865" y="0"/>
                </a:lnTo>
                <a:lnTo>
                  <a:pt x="9770865" y="9770865"/>
                </a:lnTo>
                <a:lnTo>
                  <a:pt x="0" y="9770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6279" y="2483302"/>
            <a:ext cx="19988457" cy="10287000"/>
            <a:chOff x="0" y="0"/>
            <a:chExt cx="526444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64450" cy="2709333"/>
            </a:xfrm>
            <a:custGeom>
              <a:avLst/>
              <a:gdLst/>
              <a:ahLst/>
              <a:cxnLst/>
              <a:rect r="r" b="b" t="t" l="l"/>
              <a:pathLst>
                <a:path h="2709333" w="5264450">
                  <a:moveTo>
                    <a:pt x="0" y="0"/>
                  </a:moveTo>
                  <a:lnTo>
                    <a:pt x="5264450" y="0"/>
                  </a:lnTo>
                  <a:lnTo>
                    <a:pt x="526445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26444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93273" y="2971796"/>
            <a:ext cx="4550727" cy="6923227"/>
          </a:xfrm>
          <a:custGeom>
            <a:avLst/>
            <a:gdLst/>
            <a:ahLst/>
            <a:cxnLst/>
            <a:rect r="r" b="b" t="t" l="l"/>
            <a:pathLst>
              <a:path h="6923227" w="4550727">
                <a:moveTo>
                  <a:pt x="0" y="0"/>
                </a:moveTo>
                <a:lnTo>
                  <a:pt x="4550727" y="0"/>
                </a:lnTo>
                <a:lnTo>
                  <a:pt x="4550727" y="6923228"/>
                </a:lnTo>
                <a:lnTo>
                  <a:pt x="0" y="6923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24779" y="3068820"/>
            <a:ext cx="2995233" cy="2074680"/>
          </a:xfrm>
          <a:custGeom>
            <a:avLst/>
            <a:gdLst/>
            <a:ahLst/>
            <a:cxnLst/>
            <a:rect r="r" b="b" t="t" l="l"/>
            <a:pathLst>
              <a:path h="2074680" w="2995233">
                <a:moveTo>
                  <a:pt x="0" y="0"/>
                </a:moveTo>
                <a:lnTo>
                  <a:pt x="2995234" y="0"/>
                </a:lnTo>
                <a:lnTo>
                  <a:pt x="2995234" y="2074680"/>
                </a:lnTo>
                <a:lnTo>
                  <a:pt x="0" y="2074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24779" y="5307754"/>
            <a:ext cx="2517297" cy="2062885"/>
          </a:xfrm>
          <a:custGeom>
            <a:avLst/>
            <a:gdLst/>
            <a:ahLst/>
            <a:cxnLst/>
            <a:rect r="r" b="b" t="t" l="l"/>
            <a:pathLst>
              <a:path h="2062885" w="2517297">
                <a:moveTo>
                  <a:pt x="0" y="0"/>
                </a:moveTo>
                <a:lnTo>
                  <a:pt x="2517298" y="0"/>
                </a:lnTo>
                <a:lnTo>
                  <a:pt x="2517298" y="2062885"/>
                </a:lnTo>
                <a:lnTo>
                  <a:pt x="0" y="20628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89259" y="2832056"/>
            <a:ext cx="4826163" cy="6823624"/>
          </a:xfrm>
          <a:custGeom>
            <a:avLst/>
            <a:gdLst/>
            <a:ahLst/>
            <a:cxnLst/>
            <a:rect r="r" b="b" t="t" l="l"/>
            <a:pathLst>
              <a:path h="6823624" w="4826163">
                <a:moveTo>
                  <a:pt x="0" y="0"/>
                </a:moveTo>
                <a:lnTo>
                  <a:pt x="4826163" y="0"/>
                </a:lnTo>
                <a:lnTo>
                  <a:pt x="4826163" y="6823624"/>
                </a:lnTo>
                <a:lnTo>
                  <a:pt x="0" y="68236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6777" y="2971796"/>
            <a:ext cx="4216496" cy="4884509"/>
          </a:xfrm>
          <a:custGeom>
            <a:avLst/>
            <a:gdLst/>
            <a:ahLst/>
            <a:cxnLst/>
            <a:rect r="r" b="b" t="t" l="l"/>
            <a:pathLst>
              <a:path h="4884509" w="4216496">
                <a:moveTo>
                  <a:pt x="0" y="0"/>
                </a:moveTo>
                <a:lnTo>
                  <a:pt x="4216496" y="0"/>
                </a:lnTo>
                <a:lnTo>
                  <a:pt x="4216496" y="4884509"/>
                </a:lnTo>
                <a:lnTo>
                  <a:pt x="0" y="48845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74170" y="870124"/>
            <a:ext cx="6490089" cy="6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3995">
                <a:solidFill>
                  <a:srgbClr val="0F148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협업전략 - 프로젝트 블로깅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DAGBPq1glcU</dc:identifier>
  <dcterms:modified xsi:type="dcterms:W3CDTF">2011-08-01T06:04:30Z</dcterms:modified>
  <cp:revision>1</cp:revision>
  <dc:title>JObala자바라 2차</dc:title>
</cp:coreProperties>
</file>